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10"/>
  </p:notesMasterIdLst>
  <p:handoutMasterIdLst>
    <p:handoutMasterId r:id="rId11"/>
  </p:handoutMasterIdLst>
  <p:sldIdLst>
    <p:sldId id="262" r:id="rId5"/>
    <p:sldId id="265" r:id="rId6"/>
    <p:sldId id="259" r:id="rId7"/>
    <p:sldId id="261" r:id="rId8"/>
    <p:sldId id="267" r:id="rId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7"/>
  </p:normalViewPr>
  <p:slideViewPr>
    <p:cSldViewPr snapToGrid="0" snapToObjects="1">
      <p:cViewPr varScale="1">
        <p:scale>
          <a:sx n="103" d="100"/>
          <a:sy n="103" d="100"/>
        </p:scale>
        <p:origin x="432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1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2D-41CA-85CD-3070442D56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2D-41CA-85CD-3070442D56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2D-41CA-85CD-3070442D56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2D-41CA-85CD-3070442D5696}"/>
              </c:ext>
            </c:extLst>
          </c:dPt>
          <c:cat>
            <c:strRef>
              <c:f>Sheet1!$A$2:$A$5</c:f>
              <c:strCache>
                <c:ptCount val="4"/>
                <c:pt idx="0">
                  <c:v>Sexta</c:v>
                </c:pt>
                <c:pt idx="1">
                  <c:v>Séptima</c:v>
                </c:pt>
                <c:pt idx="2">
                  <c:v>Octava</c:v>
                </c:pt>
                <c:pt idx="3">
                  <c:v>Novena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1-4AF2-B4D2-4567C6082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s-ES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s-ES" noProof="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/>
            <a:t>Investigación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noProof="1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noProof="1"/>
        </a:p>
      </dgm:t>
    </dgm:pt>
    <dgm:pt modelId="{81BEB84D-9A77-49C6-9301-B3359FCAC75F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/>
            <a:t>Comunicación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noProof="1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noProof="1"/>
        </a:p>
      </dgm:t>
    </dgm:pt>
    <dgm:pt modelId="{BFF9359E-E9B1-4B73-BACC-2C7988765B16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/>
            <a:t>Curiosidad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noProof="1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noProof="1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 anchor="ctr"/>
        <a:lstStyle/>
        <a:p>
          <a:pPr rtl="0"/>
          <a:r>
            <a:rPr lang="es-ES" sz="2000" noProof="1">
              <a:solidFill>
                <a:schemeClr val="bg1"/>
              </a:solidFill>
            </a:rPr>
            <a:t>6</a:t>
          </a:r>
          <a:r>
            <a:rPr lang="es-ES" sz="2000" baseline="30000" noProof="1">
              <a:solidFill>
                <a:schemeClr val="bg1"/>
              </a:solidFill>
            </a:rPr>
            <a:t>to</a:t>
          </a:r>
          <a:r>
            <a:rPr lang="es-ES" sz="2000" noProof="1">
              <a:solidFill>
                <a:schemeClr val="bg1"/>
              </a:solidFill>
            </a:rPr>
            <a:t> grado:</a:t>
          </a:r>
          <a:br>
            <a:rPr lang="es-ES" sz="2000" noProof="1">
              <a:solidFill>
                <a:schemeClr val="bg1"/>
              </a:solidFill>
            </a:rPr>
          </a:br>
          <a:r>
            <a:rPr lang="es-ES" sz="2000" noProof="1">
              <a:solidFill>
                <a:schemeClr val="bg1"/>
              </a:solidFill>
            </a:rPr>
            <a:t>Conceptos básicos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s-ES" sz="2000" noProof="1"/>
        </a:p>
      </dgm:t>
    </dgm:pt>
    <dgm:pt modelId="{808B76D0-8EC7-469A-93AC-7A6017188A9D}" type="sibTrans" cxnId="{C5E94186-9CB6-4C42-92B3-C546CC53A7B9}">
      <dgm:prSet custT="1"/>
      <dgm:spPr/>
      <dgm:t>
        <a:bodyPr rtlCol="0"/>
        <a:lstStyle/>
        <a:p>
          <a:pPr rtl="0"/>
          <a:endParaRPr lang="es-ES" sz="2000" noProof="1"/>
        </a:p>
      </dgm:t>
    </dgm:pt>
    <dgm:pt modelId="{4E8D2E69-0173-4BD3-B96A-7A9C5DD12B47}">
      <dgm:prSet custT="1"/>
      <dgm:spPr/>
      <dgm:t>
        <a:bodyPr rtlCol="0" anchor="ctr"/>
        <a:lstStyle/>
        <a:p>
          <a:pPr rtl="0"/>
          <a:r>
            <a:rPr lang="es-ES" sz="2000" noProof="1">
              <a:solidFill>
                <a:schemeClr val="bg1"/>
              </a:solidFill>
            </a:rPr>
            <a:t>7</a:t>
          </a:r>
          <a:r>
            <a:rPr lang="es-ES" sz="2000" baseline="30000" noProof="1">
              <a:solidFill>
                <a:schemeClr val="bg1"/>
              </a:solidFill>
            </a:rPr>
            <a:t>mo</a:t>
          </a:r>
          <a:r>
            <a:rPr lang="es-ES" sz="2000" noProof="1">
              <a:solidFill>
                <a:schemeClr val="bg1"/>
              </a:solidFill>
            </a:rPr>
            <a:t> grado:</a:t>
          </a:r>
          <a:br>
            <a:rPr lang="es-ES" sz="2000" noProof="1">
              <a:solidFill>
                <a:schemeClr val="bg1"/>
              </a:solidFill>
            </a:rPr>
          </a:br>
          <a:r>
            <a:rPr lang="es-ES" sz="2000" noProof="1">
              <a:solidFill>
                <a:schemeClr val="bg1"/>
              </a:solidFill>
            </a:rPr>
            <a:t>Método científico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s-ES" sz="2000" noProof="1"/>
        </a:p>
      </dgm:t>
    </dgm:pt>
    <dgm:pt modelId="{FEF1E80E-8A9E-4B0A-817C-2A4CFDCF3FB2}" type="sibTrans" cxnId="{0F866C41-EB5F-47BD-A2CD-A58671F15B67}">
      <dgm:prSet custT="1"/>
      <dgm:spPr/>
      <dgm:t>
        <a:bodyPr rtlCol="0"/>
        <a:lstStyle/>
        <a:p>
          <a:pPr rtl="0"/>
          <a:endParaRPr lang="es-ES" sz="2000" noProof="1"/>
        </a:p>
      </dgm:t>
    </dgm:pt>
    <dgm:pt modelId="{93A6A030-ABAB-4EFA-B539-0FDB3E07C1EF}">
      <dgm:prSet custT="1"/>
      <dgm:spPr/>
      <dgm:t>
        <a:bodyPr rtlCol="0" anchor="ctr"/>
        <a:lstStyle/>
        <a:p>
          <a:pPr rtl="0"/>
          <a:r>
            <a:rPr lang="es-ES" sz="2000" noProof="1">
              <a:solidFill>
                <a:schemeClr val="bg1"/>
              </a:solidFill>
            </a:rPr>
            <a:t>8</a:t>
          </a:r>
          <a:r>
            <a:rPr lang="es-ES" sz="2000" baseline="30000" noProof="1">
              <a:solidFill>
                <a:schemeClr val="bg1"/>
              </a:solidFill>
            </a:rPr>
            <a:t>vo</a:t>
          </a:r>
          <a:r>
            <a:rPr lang="es-ES" sz="2000" noProof="1">
              <a:solidFill>
                <a:schemeClr val="bg1"/>
              </a:solidFill>
            </a:rPr>
            <a:t> grado:</a:t>
          </a:r>
          <a:br>
            <a:rPr lang="es-ES" sz="2000" noProof="1">
              <a:solidFill>
                <a:schemeClr val="bg1"/>
              </a:solidFill>
            </a:rPr>
          </a:br>
          <a:r>
            <a:rPr lang="es-ES" sz="2000" noProof="1">
              <a:solidFill>
                <a:schemeClr val="bg1"/>
              </a:solidFill>
            </a:rPr>
            <a:t>Investigación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s-ES" sz="2000" noProof="1"/>
        </a:p>
      </dgm:t>
    </dgm:pt>
    <dgm:pt modelId="{BFE0749E-E343-4A6F-BD09-2810EE6B4BD7}" type="sibTrans" cxnId="{4B40C8DC-6B57-4F5B-8440-7241C649700B}">
      <dgm:prSet custT="1"/>
      <dgm:spPr/>
      <dgm:t>
        <a:bodyPr rtlCol="0"/>
        <a:lstStyle/>
        <a:p>
          <a:pPr rtl="0"/>
          <a:endParaRPr lang="es-ES" sz="2000" noProof="1"/>
        </a:p>
      </dgm:t>
    </dgm:pt>
    <dgm:pt modelId="{76D56F19-2708-49DB-8F92-D8AC45F23A9A}">
      <dgm:prSet custT="1"/>
      <dgm:spPr>
        <a:solidFill>
          <a:schemeClr val="accent1"/>
        </a:solidFill>
      </dgm:spPr>
      <dgm:t>
        <a:bodyPr rtlCol="0" anchor="ctr"/>
        <a:lstStyle/>
        <a:p>
          <a:pPr rtl="0"/>
          <a:r>
            <a:rPr lang="es-ES" sz="2000" noProof="1">
              <a:solidFill>
                <a:schemeClr val="bg1"/>
              </a:solidFill>
            </a:rPr>
            <a:t>9</a:t>
          </a:r>
          <a:r>
            <a:rPr lang="es-ES" sz="2000" baseline="30000" noProof="1">
              <a:solidFill>
                <a:schemeClr val="bg1"/>
              </a:solidFill>
            </a:rPr>
            <a:t>no</a:t>
          </a:r>
          <a:r>
            <a:rPr lang="es-ES" sz="2000" noProof="1">
              <a:solidFill>
                <a:schemeClr val="bg1"/>
              </a:solidFill>
            </a:rPr>
            <a:t> grado:</a:t>
          </a:r>
          <a:br>
            <a:rPr lang="es-ES" sz="2000" noProof="1">
              <a:solidFill>
                <a:schemeClr val="bg1"/>
              </a:solidFill>
            </a:rPr>
          </a:br>
          <a:r>
            <a:rPr lang="es-ES" sz="2000" noProof="1">
              <a:solidFill>
                <a:schemeClr val="bg1"/>
              </a:solidFill>
            </a:rPr>
            <a:t>Tesis final</a:t>
          </a: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es-ES" sz="2000" noProof="1"/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es-ES" sz="2000" noProof="1"/>
        </a:p>
      </dgm:t>
    </dgm:pt>
    <dgm:pt modelId="{C7117AA3-29D3-A641-A58D-533CC172901B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</dgm:pt>
    <dgm:pt modelId="{591CA60E-213E-7B4B-B9DE-D89D137D3DA9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0B9714F2-E001-9048-99B0-C46EAB1CEAC1}" type="pres">
      <dgm:prSet presAssocID="{808B76D0-8EC7-469A-93AC-7A6017188A9D}" presName="sibTrans" presStyleLbl="sibTrans1D1" presStyleIdx="0" presStyleCnt="3"/>
      <dgm:spPr/>
    </dgm:pt>
    <dgm:pt modelId="{DBF0B936-C069-4B45-92D0-BC84490381D7}" type="pres">
      <dgm:prSet presAssocID="{808B76D0-8EC7-469A-93AC-7A6017188A9D}" presName="connectorText" presStyleLbl="sibTrans1D1" presStyleIdx="0" presStyleCnt="3"/>
      <dgm:spPr/>
    </dgm:pt>
    <dgm:pt modelId="{1FC37317-8B75-7A4E-B46A-6C6A45F69C67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DD741774-D280-DD46-9C9B-33FE253D22FC}" type="pres">
      <dgm:prSet presAssocID="{FEF1E80E-8A9E-4B0A-817C-2A4CFDCF3FB2}" presName="sibTrans" presStyleLbl="sibTrans1D1" presStyleIdx="1" presStyleCnt="3"/>
      <dgm:spPr/>
    </dgm:pt>
    <dgm:pt modelId="{B4080084-7793-E342-92FE-F348EAFF157C}" type="pres">
      <dgm:prSet presAssocID="{FEF1E80E-8A9E-4B0A-817C-2A4CFDCF3FB2}" presName="connectorText" presStyleLbl="sibTrans1D1" presStyleIdx="1" presStyleCnt="3"/>
      <dgm:spPr/>
    </dgm:pt>
    <dgm:pt modelId="{F14BE627-E883-874F-A626-EC388DCE8D9B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63AED5AC-6A4E-294A-8C0F-D72D7D241108}" type="pres">
      <dgm:prSet presAssocID="{BFE0749E-E343-4A6F-BD09-2810EE6B4BD7}" presName="sibTrans" presStyleLbl="sibTrans1D1" presStyleIdx="2" presStyleCnt="3"/>
      <dgm:spPr/>
    </dgm:pt>
    <dgm:pt modelId="{A4A67B76-88B9-3B42-B3EF-AFCDA17E5E1C}" type="pres">
      <dgm:prSet presAssocID="{BFE0749E-E343-4A6F-BD09-2810EE6B4BD7}" presName="connectorText" presStyleLbl="sibTrans1D1" presStyleIdx="2" presStyleCnt="3"/>
      <dgm:spPr/>
    </dgm:pt>
    <dgm:pt modelId="{D42A6699-F599-8045-897A-5A654DF673C0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</dgm:ptLst>
  <dgm:cxnLst>
    <dgm:cxn modelId="{66512605-B992-8044-B3E6-E4EF4B6992BD}" type="presOf" srcId="{FEF1E80E-8A9E-4B0A-817C-2A4CFDCF3FB2}" destId="{DD741774-D280-DD46-9C9B-33FE253D22FC}" srcOrd="0" destOrd="0" presId="urn:microsoft.com/office/officeart/2016/7/layout/RepeatingBendingProcessNew"/>
    <dgm:cxn modelId="{A9B54F08-706D-074E-8E9A-EBFEEAA22FAA}" type="presOf" srcId="{808B76D0-8EC7-469A-93AC-7A6017188A9D}" destId="{DBF0B936-C069-4B45-92D0-BC84490381D7}" srcOrd="1" destOrd="0" presId="urn:microsoft.com/office/officeart/2016/7/layout/RepeatingBendingProcessNew"/>
    <dgm:cxn modelId="{E8FDC109-B482-B84E-95EE-92A52C5C47F4}" type="presOf" srcId="{76D56F19-2708-49DB-8F92-D8AC45F23A9A}" destId="{D42A6699-F599-8045-897A-5A654DF673C0}" srcOrd="0" destOrd="0" presId="urn:microsoft.com/office/officeart/2016/7/layout/RepeatingBendingProcessNew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0653E19-B8E7-A740-A472-1977092F60A0}" type="presOf" srcId="{4E8D2E69-0173-4BD3-B96A-7A9C5DD12B47}" destId="{1FC37317-8B75-7A4E-B46A-6C6A45F69C67}" srcOrd="0" destOrd="0" presId="urn:microsoft.com/office/officeart/2016/7/layout/RepeatingBendingProcessNew"/>
    <dgm:cxn modelId="{D907A31C-5CFB-374D-89E1-68F3C8505565}" type="presOf" srcId="{BFE0749E-E343-4A6F-BD09-2810EE6B4BD7}" destId="{A4A67B76-88B9-3B42-B3EF-AFCDA17E5E1C}" srcOrd="1" destOrd="0" presId="urn:microsoft.com/office/officeart/2016/7/layout/RepeatingBendingProcessNew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6CE97453-8862-AD4C-A88F-D046002A23EE}" type="presOf" srcId="{FEF1E80E-8A9E-4B0A-817C-2A4CFDCF3FB2}" destId="{B4080084-7793-E342-92FE-F348EAFF157C}" srcOrd="1" destOrd="0" presId="urn:microsoft.com/office/officeart/2016/7/layout/RepeatingBendingProcessNew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47016397-455F-EC49-8301-8A7FB8F85FB3}" type="presOf" srcId="{D4503D04-C97E-4622-AE07-D0307CB3B4CA}" destId="{C7117AA3-29D3-A641-A58D-533CC172901B}" srcOrd="0" destOrd="0" presId="urn:microsoft.com/office/officeart/2016/7/layout/RepeatingBendingProcessNew"/>
    <dgm:cxn modelId="{9AC8BDBC-6730-B045-9CCF-76DAB6ABAAE6}" type="presOf" srcId="{BFE0749E-E343-4A6F-BD09-2810EE6B4BD7}" destId="{63AED5AC-6A4E-294A-8C0F-D72D7D241108}" srcOrd="0" destOrd="0" presId="urn:microsoft.com/office/officeart/2016/7/layout/RepeatingBendingProcessNew"/>
    <dgm:cxn modelId="{FE75BCD7-BEFD-2B4A-857D-4205F1F546BF}" type="presOf" srcId="{AAC263CB-8256-4B03-92FE-1622698FB3E9}" destId="{591CA60E-213E-7B4B-B9DE-D89D137D3DA9}" srcOrd="0" destOrd="0" presId="urn:microsoft.com/office/officeart/2016/7/layout/RepeatingBendingProcessNew"/>
    <dgm:cxn modelId="{84E8A2D8-19F1-F847-BCDE-877F09D08EDA}" type="presOf" srcId="{93A6A030-ABAB-4EFA-B539-0FDB3E07C1EF}" destId="{F14BE627-E883-874F-A626-EC388DCE8D9B}" srcOrd="0" destOrd="0" presId="urn:microsoft.com/office/officeart/2016/7/layout/RepeatingBendingProcessNew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670470FF-28F5-8747-80CB-D5309335BE4E}" type="presOf" srcId="{808B76D0-8EC7-469A-93AC-7A6017188A9D}" destId="{0B9714F2-E001-9048-99B0-C46EAB1CEAC1}" srcOrd="0" destOrd="0" presId="urn:microsoft.com/office/officeart/2016/7/layout/RepeatingBendingProcessNew"/>
    <dgm:cxn modelId="{54EC6AF8-8601-FB4F-A2D0-DB03BBC973B1}" type="presParOf" srcId="{C7117AA3-29D3-A641-A58D-533CC172901B}" destId="{591CA60E-213E-7B4B-B9DE-D89D137D3DA9}" srcOrd="0" destOrd="0" presId="urn:microsoft.com/office/officeart/2016/7/layout/RepeatingBendingProcessNew"/>
    <dgm:cxn modelId="{6386B277-0B98-3845-B375-656F6843D11A}" type="presParOf" srcId="{C7117AA3-29D3-A641-A58D-533CC172901B}" destId="{0B9714F2-E001-9048-99B0-C46EAB1CEAC1}" srcOrd="1" destOrd="0" presId="urn:microsoft.com/office/officeart/2016/7/layout/RepeatingBendingProcessNew"/>
    <dgm:cxn modelId="{76384253-4A53-B443-80FD-2EF068156A86}" type="presParOf" srcId="{0B9714F2-E001-9048-99B0-C46EAB1CEAC1}" destId="{DBF0B936-C069-4B45-92D0-BC84490381D7}" srcOrd="0" destOrd="0" presId="urn:microsoft.com/office/officeart/2016/7/layout/RepeatingBendingProcessNew"/>
    <dgm:cxn modelId="{E8588933-DC2A-1949-97A0-149E024060BF}" type="presParOf" srcId="{C7117AA3-29D3-A641-A58D-533CC172901B}" destId="{1FC37317-8B75-7A4E-B46A-6C6A45F69C67}" srcOrd="2" destOrd="0" presId="urn:microsoft.com/office/officeart/2016/7/layout/RepeatingBendingProcessNew"/>
    <dgm:cxn modelId="{AC78AD39-C148-BB4D-98EA-D6CD0C26FBA7}" type="presParOf" srcId="{C7117AA3-29D3-A641-A58D-533CC172901B}" destId="{DD741774-D280-DD46-9C9B-33FE253D22FC}" srcOrd="3" destOrd="0" presId="urn:microsoft.com/office/officeart/2016/7/layout/RepeatingBendingProcessNew"/>
    <dgm:cxn modelId="{9CE3DEE8-B926-6B48-99A6-61F253EB87DF}" type="presParOf" srcId="{DD741774-D280-DD46-9C9B-33FE253D22FC}" destId="{B4080084-7793-E342-92FE-F348EAFF157C}" srcOrd="0" destOrd="0" presId="urn:microsoft.com/office/officeart/2016/7/layout/RepeatingBendingProcessNew"/>
    <dgm:cxn modelId="{EC00BA5B-7C94-D14D-A573-503F23913101}" type="presParOf" srcId="{C7117AA3-29D3-A641-A58D-533CC172901B}" destId="{F14BE627-E883-874F-A626-EC388DCE8D9B}" srcOrd="4" destOrd="0" presId="urn:microsoft.com/office/officeart/2016/7/layout/RepeatingBendingProcessNew"/>
    <dgm:cxn modelId="{C959B72A-D800-9544-8676-DE829FFB4EA1}" type="presParOf" srcId="{C7117AA3-29D3-A641-A58D-533CC172901B}" destId="{63AED5AC-6A4E-294A-8C0F-D72D7D241108}" srcOrd="5" destOrd="0" presId="urn:microsoft.com/office/officeart/2016/7/layout/RepeatingBendingProcessNew"/>
    <dgm:cxn modelId="{DABC8E6C-99C5-3340-95B9-6CF8BC427CA3}" type="presParOf" srcId="{63AED5AC-6A4E-294A-8C0F-D72D7D241108}" destId="{A4A67B76-88B9-3B42-B3EF-AFCDA17E5E1C}" srcOrd="0" destOrd="0" presId="urn:microsoft.com/office/officeart/2016/7/layout/RepeatingBendingProcessNew"/>
    <dgm:cxn modelId="{AA62AE45-F47E-C040-8561-C054B92C617C}" type="presParOf" srcId="{C7117AA3-29D3-A641-A58D-533CC172901B}" destId="{D42A6699-F599-8045-897A-5A654DF673C0}" srcOrd="6" destOrd="0" presId="urn:microsoft.com/office/officeart/2016/7/layout/RepeatingBendingProcessNew"/>
  </dgm:cxnLst>
  <dgm:bg/>
  <dgm:whole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381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9954" y="201173"/>
          <a:ext cx="490826" cy="490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30734" y="381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noProof="1"/>
            <a:t>Investigación</a:t>
          </a:r>
        </a:p>
      </dsp:txBody>
      <dsp:txXfrm>
        <a:off x="1030734" y="381"/>
        <a:ext cx="3685727" cy="892410"/>
      </dsp:txXfrm>
    </dsp:sp>
    <dsp:sp modelId="{B58CA141-504B-412A-818E-73651C363A3D}">
      <dsp:nvSpPr>
        <dsp:cNvPr id="0" name=""/>
        <dsp:cNvSpPr/>
      </dsp:nvSpPr>
      <dsp:spPr>
        <a:xfrm>
          <a:off x="0" y="1115895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69954" y="1316687"/>
          <a:ext cx="490826" cy="490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30734" y="1115895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noProof="1"/>
            <a:t>Comunicación</a:t>
          </a:r>
        </a:p>
      </dsp:txBody>
      <dsp:txXfrm>
        <a:off x="1030734" y="1115895"/>
        <a:ext cx="3685727" cy="892410"/>
      </dsp:txXfrm>
    </dsp:sp>
    <dsp:sp modelId="{2DD6782C-3741-43AC-8E3F-C7C2A5A092FE}">
      <dsp:nvSpPr>
        <dsp:cNvPr id="0" name=""/>
        <dsp:cNvSpPr/>
      </dsp:nvSpPr>
      <dsp:spPr>
        <a:xfrm>
          <a:off x="0" y="2231408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9954" y="2432201"/>
          <a:ext cx="490826" cy="490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30734" y="2231408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noProof="1"/>
            <a:t>Curiosidad</a:t>
          </a:r>
        </a:p>
      </dsp:txBody>
      <dsp:txXfrm>
        <a:off x="1030734" y="2231408"/>
        <a:ext cx="3685727" cy="89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14F2-E001-9048-99B0-C46EAB1CEAC1}">
      <dsp:nvSpPr>
        <dsp:cNvPr id="0" name=""/>
        <dsp:cNvSpPr/>
      </dsp:nvSpPr>
      <dsp:spPr>
        <a:xfrm>
          <a:off x="3964893" y="752950"/>
          <a:ext cx="581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0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noProof="1"/>
        </a:p>
      </dsp:txBody>
      <dsp:txXfrm>
        <a:off x="4240436" y="795609"/>
        <a:ext cx="30615" cy="6123"/>
      </dsp:txXfrm>
    </dsp:sp>
    <dsp:sp modelId="{591CA60E-213E-7B4B-B9DE-D89D137D3DA9}">
      <dsp:nvSpPr>
        <dsp:cNvPr id="0" name=""/>
        <dsp:cNvSpPr/>
      </dsp:nvSpPr>
      <dsp:spPr>
        <a:xfrm>
          <a:off x="1304510" y="16"/>
          <a:ext cx="2662182" cy="1597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1">
              <a:solidFill>
                <a:schemeClr val="bg1"/>
              </a:solidFill>
            </a:rPr>
            <a:t>6</a:t>
          </a:r>
          <a:r>
            <a:rPr lang="es-ES" sz="2000" kern="1200" baseline="30000" noProof="1">
              <a:solidFill>
                <a:schemeClr val="bg1"/>
              </a:solidFill>
            </a:rPr>
            <a:t>to</a:t>
          </a:r>
          <a:r>
            <a:rPr lang="es-ES" sz="2000" kern="1200" noProof="1">
              <a:solidFill>
                <a:schemeClr val="bg1"/>
              </a:solidFill>
            </a:rPr>
            <a:t> grado:</a:t>
          </a:r>
          <a:br>
            <a:rPr lang="es-ES" sz="2000" kern="1200" noProof="1">
              <a:solidFill>
                <a:schemeClr val="bg1"/>
              </a:solidFill>
            </a:rPr>
          </a:br>
          <a:r>
            <a:rPr lang="es-ES" sz="2000" kern="1200" noProof="1">
              <a:solidFill>
                <a:schemeClr val="bg1"/>
              </a:solidFill>
            </a:rPr>
            <a:t>Conceptos básicos</a:t>
          </a:r>
        </a:p>
      </dsp:txBody>
      <dsp:txXfrm>
        <a:off x="1304510" y="16"/>
        <a:ext cx="2662182" cy="1597309"/>
      </dsp:txXfrm>
    </dsp:sp>
    <dsp:sp modelId="{DD741774-D280-DD46-9C9B-33FE253D22FC}">
      <dsp:nvSpPr>
        <dsp:cNvPr id="0" name=""/>
        <dsp:cNvSpPr/>
      </dsp:nvSpPr>
      <dsp:spPr>
        <a:xfrm>
          <a:off x="2635602" y="1595525"/>
          <a:ext cx="3274483" cy="581701"/>
        </a:xfrm>
        <a:custGeom>
          <a:avLst/>
          <a:gdLst/>
          <a:ahLst/>
          <a:cxnLst/>
          <a:rect l="0" t="0" r="0" b="0"/>
          <a:pathLst>
            <a:path>
              <a:moveTo>
                <a:pt x="3274483" y="0"/>
              </a:moveTo>
              <a:lnTo>
                <a:pt x="3274483" y="307950"/>
              </a:lnTo>
              <a:lnTo>
                <a:pt x="0" y="307950"/>
              </a:lnTo>
              <a:lnTo>
                <a:pt x="0" y="581701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noProof="1"/>
        </a:p>
      </dsp:txBody>
      <dsp:txXfrm>
        <a:off x="4189563" y="1883314"/>
        <a:ext cx="166561" cy="6123"/>
      </dsp:txXfrm>
    </dsp:sp>
    <dsp:sp modelId="{1FC37317-8B75-7A4E-B46A-6C6A45F69C67}">
      <dsp:nvSpPr>
        <dsp:cNvPr id="0" name=""/>
        <dsp:cNvSpPr/>
      </dsp:nvSpPr>
      <dsp:spPr>
        <a:xfrm>
          <a:off x="4578994" y="16"/>
          <a:ext cx="2662182" cy="1597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1">
              <a:solidFill>
                <a:schemeClr val="bg1"/>
              </a:solidFill>
            </a:rPr>
            <a:t>7</a:t>
          </a:r>
          <a:r>
            <a:rPr lang="es-ES" sz="2000" kern="1200" baseline="30000" noProof="1">
              <a:solidFill>
                <a:schemeClr val="bg1"/>
              </a:solidFill>
            </a:rPr>
            <a:t>mo</a:t>
          </a:r>
          <a:r>
            <a:rPr lang="es-ES" sz="2000" kern="1200" noProof="1">
              <a:solidFill>
                <a:schemeClr val="bg1"/>
              </a:solidFill>
            </a:rPr>
            <a:t> grado:</a:t>
          </a:r>
          <a:br>
            <a:rPr lang="es-ES" sz="2000" kern="1200" noProof="1">
              <a:solidFill>
                <a:schemeClr val="bg1"/>
              </a:solidFill>
            </a:rPr>
          </a:br>
          <a:r>
            <a:rPr lang="es-ES" sz="2000" kern="1200" noProof="1">
              <a:solidFill>
                <a:schemeClr val="bg1"/>
              </a:solidFill>
            </a:rPr>
            <a:t>Método científico</a:t>
          </a:r>
        </a:p>
      </dsp:txBody>
      <dsp:txXfrm>
        <a:off x="4578994" y="16"/>
        <a:ext cx="2662182" cy="1597309"/>
      </dsp:txXfrm>
    </dsp:sp>
    <dsp:sp modelId="{63AED5AC-6A4E-294A-8C0F-D72D7D241108}">
      <dsp:nvSpPr>
        <dsp:cNvPr id="0" name=""/>
        <dsp:cNvSpPr/>
      </dsp:nvSpPr>
      <dsp:spPr>
        <a:xfrm>
          <a:off x="3964893" y="2962562"/>
          <a:ext cx="581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01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noProof="1"/>
        </a:p>
      </dsp:txBody>
      <dsp:txXfrm>
        <a:off x="4240436" y="3005220"/>
        <a:ext cx="30615" cy="6123"/>
      </dsp:txXfrm>
    </dsp:sp>
    <dsp:sp modelId="{F14BE627-E883-874F-A626-EC388DCE8D9B}">
      <dsp:nvSpPr>
        <dsp:cNvPr id="0" name=""/>
        <dsp:cNvSpPr/>
      </dsp:nvSpPr>
      <dsp:spPr>
        <a:xfrm>
          <a:off x="1304510" y="2209627"/>
          <a:ext cx="2662182" cy="1597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1">
              <a:solidFill>
                <a:schemeClr val="bg1"/>
              </a:solidFill>
            </a:rPr>
            <a:t>8</a:t>
          </a:r>
          <a:r>
            <a:rPr lang="es-ES" sz="2000" kern="1200" baseline="30000" noProof="1">
              <a:solidFill>
                <a:schemeClr val="bg1"/>
              </a:solidFill>
            </a:rPr>
            <a:t>vo</a:t>
          </a:r>
          <a:r>
            <a:rPr lang="es-ES" sz="2000" kern="1200" noProof="1">
              <a:solidFill>
                <a:schemeClr val="bg1"/>
              </a:solidFill>
            </a:rPr>
            <a:t> grado:</a:t>
          </a:r>
          <a:br>
            <a:rPr lang="es-ES" sz="2000" kern="1200" noProof="1">
              <a:solidFill>
                <a:schemeClr val="bg1"/>
              </a:solidFill>
            </a:rPr>
          </a:br>
          <a:r>
            <a:rPr lang="es-ES" sz="2000" kern="1200" noProof="1">
              <a:solidFill>
                <a:schemeClr val="bg1"/>
              </a:solidFill>
            </a:rPr>
            <a:t>Investigación</a:t>
          </a:r>
        </a:p>
      </dsp:txBody>
      <dsp:txXfrm>
        <a:off x="1304510" y="2209627"/>
        <a:ext cx="2662182" cy="1597309"/>
      </dsp:txXfrm>
    </dsp:sp>
    <dsp:sp modelId="{D42A6699-F599-8045-897A-5A654DF673C0}">
      <dsp:nvSpPr>
        <dsp:cNvPr id="0" name=""/>
        <dsp:cNvSpPr/>
      </dsp:nvSpPr>
      <dsp:spPr>
        <a:xfrm>
          <a:off x="4578994" y="2209627"/>
          <a:ext cx="2662182" cy="1597309"/>
        </a:xfrm>
        <a:prstGeom prst="rect">
          <a:avLst/>
        </a:prstGeom>
        <a:solidFill>
          <a:schemeClr val="accent1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1">
              <a:solidFill>
                <a:schemeClr val="bg1"/>
              </a:solidFill>
            </a:rPr>
            <a:t>9</a:t>
          </a:r>
          <a:r>
            <a:rPr lang="es-ES" sz="2000" kern="1200" baseline="30000" noProof="1">
              <a:solidFill>
                <a:schemeClr val="bg1"/>
              </a:solidFill>
            </a:rPr>
            <a:t>no</a:t>
          </a:r>
          <a:r>
            <a:rPr lang="es-ES" sz="2000" kern="1200" noProof="1">
              <a:solidFill>
                <a:schemeClr val="bg1"/>
              </a:solidFill>
            </a:rPr>
            <a:t> grado:</a:t>
          </a:r>
          <a:br>
            <a:rPr lang="es-ES" sz="2000" kern="1200" noProof="1">
              <a:solidFill>
                <a:schemeClr val="bg1"/>
              </a:solidFill>
            </a:rPr>
          </a:br>
          <a:r>
            <a:rPr lang="es-ES" sz="2000" kern="1200" noProof="1">
              <a:solidFill>
                <a:schemeClr val="bg1"/>
              </a:solidFill>
            </a:rPr>
            <a:t>Tesis final</a:t>
          </a:r>
        </a:p>
      </dsp:txBody>
      <dsp:txXfrm>
        <a:off x="4578994" y="2209627"/>
        <a:ext cx="2662182" cy="159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Lista sólida vertical de iconos"/>
  <dgm:desc val="Se usa para mostrar una serie de elementos visuales de arriba a abajo con texto de nivel 1 o nivel 1 y nivel 2 agrupados en una forma. Funciona mejor con iconos o imágenes pequeñas con descripciones más lar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Nuevo proceso curvo repetitivo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B2B196-7459-491B-98B6-A51FEF4376A4}" type="datetime1">
              <a:rPr lang="es-ES" smtClean="0"/>
              <a:t>30/12/2021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5F1E10-4074-4DC3-8E35-9146BD1FD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11F713-B6A7-42B2-85D4-B5343B20E66C}" type="datetime1">
              <a:rPr lang="es-ES" noProof="1" smtClean="0"/>
              <a:t>30/12/2021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1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2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85D0A-6970-4FAD-966F-92DC8FA7AABC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142A8B-8815-4317-8DBF-7675F29C91E9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B7FB9-727E-4229-B3A0-B6DF01958C29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 de tex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B5FC6-F71C-467B-8D4E-24A1B9C8CFA1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6C16CD-6A66-49DC-A915-80B3CE3D0D7E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 de tex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E2650-6818-4D5C-BD25-3EE0B085F2FE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110764-DED0-488B-9F9D-84853C59CDD8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6977B5-A994-49FF-84A8-24F938CE60ED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2249AB-8B89-4FE2-B085-04EFA911FD23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F1FDD9-33A0-429C-91BC-7E582EB02722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2CF55-9E70-4CD0-9240-560B0ED440BE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E8745-C0CE-4F34-B093-4E7D6B0ABDA3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C33D3C-3105-44AC-9CCD-7F3BBF85903A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244ED-6F4E-4265-B604-07F18A340D0E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5E070-ED56-4019-82A8-66E0C03E0418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88C8F7-21BA-4F40-93CA-AD1014F7FA39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E44074E3-BC0C-4A30-8446-8593C887120F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CC306591-8878-4424-9857-AFE50C6004E2}" type="datetime1">
              <a:rPr lang="es-ES" noProof="0" smtClean="0"/>
              <a:t>30/12/2021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B54E9B-3670-482E-B73D-DF1B49BE7A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2034" y="23340"/>
            <a:ext cx="4051520" cy="68346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rtlCol="0" anchor="ctr">
            <a:noAutofit/>
          </a:bodyPr>
          <a:lstStyle/>
          <a:p>
            <a:pPr algn="l" rtl="0"/>
            <a:r>
              <a:rPr lang="es-ES" sz="11700" b="1" noProof="1"/>
              <a:t>infografías</a:t>
            </a:r>
            <a:br>
              <a:rPr lang="es-ES" sz="11700" b="1" noProof="1"/>
            </a:br>
            <a:r>
              <a:rPr lang="es-ES" sz="2800" noProof="1">
                <a:solidFill>
                  <a:schemeClr val="tx1"/>
                </a:solidFill>
              </a:rPr>
              <a:t>Colegio primitivo y nacional de san nicolás de hidalgo</a:t>
            </a:r>
            <a:endParaRPr lang="es-ES" sz="3600" b="1" noProof="1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70C63F-BCD3-40E1-A71D-2E0674EAA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339" y="-11"/>
            <a:ext cx="2777101" cy="27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 rtlCol="0">
            <a:normAutofit/>
          </a:bodyPr>
          <a:lstStyle/>
          <a:p>
            <a:pPr rtl="0"/>
            <a:r>
              <a:rPr lang="es-ES" b="1" noProof="1"/>
              <a:t>La Ciencia en </a:t>
            </a:r>
            <a:br>
              <a:rPr lang="es-ES" b="1" noProof="1"/>
            </a:br>
            <a:r>
              <a:rPr lang="es-ES" noProof="1"/>
              <a:t>la educación </a:t>
            </a:r>
            <a:r>
              <a:rPr lang="es-ES" b="1" noProof="1"/>
              <a:t>promueve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6" name="Imagen 15" descr="estudiante mirando un tubo de ensayo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8" r="3" b="3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Imagen 9" descr="estudiante mirando por un microscopio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-5" b="-5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Imagen 13" descr="estudiantes observando a una maestra que hace un experimento de Ciencias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" b="-2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Imagen 17" descr="alumnos levantando la mano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5" b="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Marcador de contenido 8" descr="Icono de gráfico de SmartArt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601004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907369" cy="5571065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3600" noProof="1"/>
              <a:t>Mejora del </a:t>
            </a:r>
            <a:r>
              <a:rPr lang="es-ES" sz="3600" b="1" noProof="1"/>
              <a:t>estudiante</a:t>
            </a:r>
            <a:br>
              <a:rPr lang="es-ES" sz="3600" noProof="1"/>
            </a:br>
            <a:r>
              <a:rPr lang="es-ES" sz="3600" b="1" noProof="1"/>
              <a:t>Por calificación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Marcador de contenido 5" descr="marcador de posición de gráfico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758843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2313433"/>
          </a:xfrm>
        </p:spPr>
        <p:txBody>
          <a:bodyPr rtlCol="0">
            <a:normAutofit/>
          </a:bodyPr>
          <a:lstStyle/>
          <a:p>
            <a:pPr algn="ctr" rtl="0"/>
            <a:r>
              <a:rPr lang="es-ES" b="1" noProof="1"/>
              <a:t>Nuestro</a:t>
            </a:r>
            <a:r>
              <a:rPr lang="es-ES" noProof="1"/>
              <a:t> </a:t>
            </a:r>
            <a:r>
              <a:rPr lang="es-ES" noProof="1">
                <a:solidFill>
                  <a:schemeClr val="tx1"/>
                </a:solidFill>
              </a:rPr>
              <a:t>plan de estudios</a:t>
            </a:r>
          </a:p>
        </p:txBody>
      </p:sp>
      <p:graphicFrame>
        <p:nvGraphicFramePr>
          <p:cNvPr id="5" name="Marcador de contenido 2" descr="Gráfico de SmartArt, icono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673795"/>
              </p:ext>
            </p:extLst>
          </p:nvPr>
        </p:nvGraphicFramePr>
        <p:xfrm>
          <a:off x="3646312" y="2666999"/>
          <a:ext cx="8545688" cy="380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estudiantes observando un experimento de Ciencias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201167"/>
            <a:ext cx="3353515" cy="2738556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Imagen 3" descr="alumno con gafas vierte algo en un matraz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3100591"/>
            <a:ext cx="3353515" cy="3556242"/>
          </a:xfrm>
          <a:prstGeom prst="rect">
            <a:avLst/>
          </a:pr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estudiantes mirando por un microscopio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>
            <a:noAutofit/>
          </a:bodyPr>
          <a:lstStyle/>
          <a:p>
            <a:pPr algn="l" rtl="0"/>
            <a:r>
              <a:rPr lang="es-ES" sz="11700" b="1" noProof="1"/>
              <a:t>Muchas </a:t>
            </a:r>
            <a:br>
              <a:rPr lang="es-ES" sz="11700" b="1" noProof="1"/>
            </a:br>
            <a:r>
              <a:rPr lang="es-ES" sz="11700" noProof="1">
                <a:solidFill>
                  <a:schemeClr val="tx1"/>
                </a:solidFill>
              </a:rPr>
              <a:t>gracias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>
            <a:normAutofit/>
          </a:bodyPr>
          <a:lstStyle/>
          <a:p>
            <a:pPr algn="l" rtl="0"/>
            <a:r>
              <a:rPr lang="es-ES" noProof="1"/>
              <a:t>someone@example.com</a:t>
            </a: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895109.tgt.Office_50521838_TF89821728_Win32_OJ112356445.potx" id="{1C1761A4-30A1-4407-ADF4-FA3625320470}" vid="{24978535-F891-4612-832B-0DC206D5852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1B8520-39D0-4E39-88E2-3CE8E9A6E44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escolar</Template>
  <TotalTime>5</TotalTime>
  <Words>67</Words>
  <Application>Microsoft Office PowerPoint</Application>
  <PresentationFormat>Panorámica</PresentationFormat>
  <Paragraphs>18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Malla</vt:lpstr>
      <vt:lpstr>infografías Colegio primitivo y nacional de san nicolás de hidalgo</vt:lpstr>
      <vt:lpstr>La Ciencia en  la educación promueve</vt:lpstr>
      <vt:lpstr>Mejora del estudiante Por calificación</vt:lpstr>
      <vt:lpstr>Nuestro plan de estudios</vt:lpstr>
      <vt:lpstr>Muchas 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infografías Colegio primitivo y nacional de san nicolás de hidalgo</dc:title>
  <dc:creator>Miguel Angel Cervantes Perez</dc:creator>
  <cp:lastModifiedBy>Miguel Angel Cervantes Perez</cp:lastModifiedBy>
  <cp:revision>1</cp:revision>
  <dcterms:created xsi:type="dcterms:W3CDTF">2021-12-30T18:19:58Z</dcterms:created>
  <dcterms:modified xsi:type="dcterms:W3CDTF">2021-12-30T18:25:01Z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